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Source Sans Pro" panose="020B0503030403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72" name="Google Shape;7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27710c39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27710c39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327710c39b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27710c39b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27710c39b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327710c39b_0_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27710c39b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27710c39b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327710c39b_0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27710c39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27710c39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327710c39b_0_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27710c39b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27710c39b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327710c39b_0_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27710c39b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27710c39b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327710c39b_0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27710c39b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27710c39b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327710c39b_0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27710c39b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27710c39b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327710c39b_0_1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27710c39b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27710c39b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327710c39b_0_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27710c39b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27710c39b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327710c39b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27710c39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27710c39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327710c39b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27710c39b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27710c39b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327710c39b_0_1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27710c39b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27710c39b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327710c39b_0_1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27710c39b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327710c39b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15" name="Google Shape;215;g327710c39b_0_1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27710c39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27710c39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27710c39b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310aa188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310aa188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3310aa188b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27710c39b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27710c39b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27710c39b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27710c39b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27710c39b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327710c39b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27710c39b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27710c39b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327710c39b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27710c39b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27710c39b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327710c39b_0_1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27710c39b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27710c39b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327710c39b_0_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-2380" y="-925"/>
            <a:ext cx="9146380" cy="6858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lnTo>
                  <a:pt x="101524" y="0"/>
                </a:lnTo>
                <a:lnTo>
                  <a:pt x="120000" y="16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EE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rgbClr val="4E25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 rot="-2460000">
            <a:off x="817112" y="1730403"/>
            <a:ext cx="5648623" cy="120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ans Pro"/>
              <a:buNone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 rot="-2460000">
            <a:off x="1212277" y="2470925"/>
            <a:ext cx="6511131" cy="32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-2380" y="-925"/>
            <a:ext cx="9146380" cy="6858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lnTo>
                  <a:pt x="101524" y="0"/>
                </a:lnTo>
                <a:lnTo>
                  <a:pt x="120000" y="16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EE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rgbClr val="4E25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 rot="-2460000">
            <a:off x="819399" y="1726737"/>
            <a:ext cx="5650992" cy="120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ans Pro"/>
              <a:buNone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 rot="-2460000">
            <a:off x="1216152" y="2468304"/>
            <a:ext cx="6510528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22960" y="1097280"/>
            <a:ext cx="3200400" cy="371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700016" y="1097280"/>
            <a:ext cx="3200400" cy="371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819150" y="1701848"/>
            <a:ext cx="3200400" cy="310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3"/>
          </p:nvPr>
        </p:nvSpPr>
        <p:spPr>
          <a:xfrm>
            <a:off x="4700016" y="1097280"/>
            <a:ext cx="32004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4"/>
          </p:nvPr>
        </p:nvSpPr>
        <p:spPr>
          <a:xfrm>
            <a:off x="4700016" y="1701848"/>
            <a:ext cx="3200400" cy="310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 rot="5400000">
            <a:off x="2793506" y="-869917"/>
            <a:ext cx="3579849" cy="752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 rot="5400000">
            <a:off x="5318919" y="1585120"/>
            <a:ext cx="467836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 rot="5400000">
            <a:off x="1127919" y="-396080"/>
            <a:ext cx="467836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2375" y="5703300"/>
            <a:ext cx="3511200" cy="1154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9" y="119999"/>
                </a:moveTo>
                <a:lnTo>
                  <a:pt x="0" y="0"/>
                </a:lnTo>
                <a:lnTo>
                  <a:pt x="68674" y="0"/>
                </a:lnTo>
                <a:lnTo>
                  <a:pt x="119999" y="119999"/>
                </a:lnTo>
                <a:lnTo>
                  <a:pt x="79" y="119999"/>
                </a:lnTo>
                <a:close/>
              </a:path>
            </a:pathLst>
          </a:custGeom>
          <a:solidFill>
            <a:srgbClr val="FFEE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-2375" y="5703200"/>
            <a:ext cx="9146400" cy="1154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lnTo>
                  <a:pt x="26779" y="0"/>
                </a:lnTo>
                <a:lnTo>
                  <a:pt x="120000" y="61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4E25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1089">
            <a:off x="549" y="4463800"/>
            <a:ext cx="1894800" cy="647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CCB576"/>
                </a:solidFill>
              </a:rPr>
              <a:t>𝚽𝚺𝚷</a:t>
            </a:r>
            <a:endParaRPr sz="4800">
              <a:solidFill>
                <a:srgbClr val="CCB576"/>
              </a:solidFill>
            </a:endParaRPr>
          </a:p>
        </p:txBody>
      </p:sp>
      <p:sp>
        <p:nvSpPr>
          <p:cNvPr id="75" name="Google Shape;75;p11"/>
          <p:cNvSpPr txBox="1"/>
          <p:nvPr/>
        </p:nvSpPr>
        <p:spPr>
          <a:xfrm>
            <a:off x="3568200" y="3856900"/>
            <a:ext cx="5575800" cy="12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4E2582"/>
                </a:solidFill>
              </a:rPr>
              <a:t>Chapter Business Meeting</a:t>
            </a:r>
            <a:endParaRPr sz="3000" b="1">
              <a:solidFill>
                <a:srgbClr val="4E258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4E2582"/>
                </a:solidFill>
              </a:rPr>
              <a:t>[MONTH] [DATE], [YEAR]</a:t>
            </a:r>
            <a:endParaRPr sz="3000" b="1">
              <a:solidFill>
                <a:srgbClr val="4E2582"/>
              </a:solidFill>
            </a:endParaRPr>
          </a:p>
        </p:txBody>
      </p:sp>
      <p:sp>
        <p:nvSpPr>
          <p:cNvPr id="76" name="Google Shape;76;p11"/>
          <p:cNvSpPr txBox="1"/>
          <p:nvPr/>
        </p:nvSpPr>
        <p:spPr>
          <a:xfrm>
            <a:off x="76200" y="5111800"/>
            <a:ext cx="2040600" cy="12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CB576"/>
                </a:solidFill>
              </a:rPr>
              <a:t>[CHAPTER </a:t>
            </a:r>
            <a:endParaRPr sz="2400" b="1">
              <a:solidFill>
                <a:srgbClr val="CCB57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CB576"/>
                </a:solidFill>
              </a:rPr>
              <a:t>NAME]</a:t>
            </a:r>
            <a:endParaRPr sz="2400" b="1">
              <a:solidFill>
                <a:srgbClr val="CCB57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CB576"/>
                </a:solidFill>
              </a:rPr>
              <a:t>CHAPTER</a:t>
            </a:r>
            <a:endParaRPr sz="2400" b="1">
              <a:solidFill>
                <a:srgbClr val="CCB576"/>
              </a:solidFill>
            </a:endParaRPr>
          </a:p>
        </p:txBody>
      </p:sp>
      <p:pic>
        <p:nvPicPr>
          <p:cNvPr id="77" name="Google Shape;77;p11"/>
          <p:cNvPicPr preferRelativeResize="0"/>
          <p:nvPr/>
        </p:nvPicPr>
        <p:blipFill rotWithShape="1">
          <a:blip r:embed="rId3">
            <a:alphaModFix/>
          </a:blip>
          <a:srcRect r="4852" b="8966"/>
          <a:stretch/>
        </p:blipFill>
        <p:spPr>
          <a:xfrm>
            <a:off x="422900" y="422875"/>
            <a:ext cx="4585725" cy="198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1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4E2582"/>
                </a:solidFill>
                <a:latin typeface="Arial"/>
                <a:ea typeface="Arial"/>
                <a:cs typeface="Arial"/>
                <a:sym typeface="Arial"/>
              </a:rPr>
              <a:t>Fellowship Committee</a:t>
            </a:r>
            <a:endParaRPr sz="3600" b="1">
              <a:solidFill>
                <a:srgbClr val="4E25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0"/>
          <p:cNvSpPr txBox="1">
            <a:spLocks noGrp="1"/>
          </p:cNvSpPr>
          <p:nvPr>
            <p:ph type="body" idx="1"/>
          </p:nvPr>
        </p:nvSpPr>
        <p:spPr>
          <a:xfrm>
            <a:off x="822960" y="1100628"/>
            <a:ext cx="7521000" cy="3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Clr>
                <a:srgbClr val="4E2582"/>
              </a:buClr>
              <a:buSzPts val="2400"/>
              <a:buFont typeface="Arial"/>
              <a:buChar char="●"/>
            </a:pPr>
            <a:endParaRPr sz="2400" b="0">
              <a:solidFill>
                <a:srgbClr val="4E258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1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4E2582"/>
                </a:solidFill>
                <a:latin typeface="Arial"/>
                <a:ea typeface="Arial"/>
                <a:cs typeface="Arial"/>
                <a:sym typeface="Arial"/>
              </a:rPr>
              <a:t>Scholarship Committee</a:t>
            </a:r>
            <a:endParaRPr sz="3600" b="1">
              <a:solidFill>
                <a:srgbClr val="4E25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1"/>
          </p:nvPr>
        </p:nvSpPr>
        <p:spPr>
          <a:xfrm>
            <a:off x="822960" y="1100628"/>
            <a:ext cx="7521000" cy="3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Clr>
                <a:srgbClr val="4E2582"/>
              </a:buClr>
              <a:buSzPts val="2400"/>
              <a:buFont typeface="Arial"/>
              <a:buChar char="●"/>
            </a:pPr>
            <a:endParaRPr sz="2400" b="0">
              <a:solidFill>
                <a:srgbClr val="4E258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1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4E2582"/>
                </a:solidFill>
                <a:latin typeface="Arial"/>
                <a:ea typeface="Arial"/>
                <a:cs typeface="Arial"/>
                <a:sym typeface="Arial"/>
              </a:rPr>
              <a:t>Service Committee</a:t>
            </a:r>
            <a:endParaRPr sz="3600" b="1">
              <a:solidFill>
                <a:srgbClr val="4E25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 txBox="1">
            <a:spLocks noGrp="1"/>
          </p:cNvSpPr>
          <p:nvPr>
            <p:ph type="body" idx="1"/>
          </p:nvPr>
        </p:nvSpPr>
        <p:spPr>
          <a:xfrm>
            <a:off x="822960" y="1100628"/>
            <a:ext cx="7521000" cy="3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Clr>
                <a:srgbClr val="4E2582"/>
              </a:buClr>
              <a:buSzPts val="2400"/>
              <a:buFont typeface="Arial"/>
              <a:buChar char="●"/>
            </a:pPr>
            <a:endParaRPr sz="2400" b="0">
              <a:solidFill>
                <a:srgbClr val="4E258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1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4E2582"/>
                </a:solidFill>
                <a:latin typeface="Arial"/>
                <a:ea typeface="Arial"/>
                <a:cs typeface="Arial"/>
                <a:sym typeface="Arial"/>
              </a:rPr>
              <a:t>Fundraising Committee</a:t>
            </a:r>
            <a:endParaRPr sz="3600" b="1">
              <a:solidFill>
                <a:srgbClr val="4E25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1"/>
          </p:nvPr>
        </p:nvSpPr>
        <p:spPr>
          <a:xfrm>
            <a:off x="822960" y="1100628"/>
            <a:ext cx="7521000" cy="3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Clr>
                <a:srgbClr val="4E2582"/>
              </a:buClr>
              <a:buSzPts val="2400"/>
              <a:buFont typeface="Arial"/>
              <a:buChar char="●"/>
            </a:pPr>
            <a:endParaRPr sz="2400" b="0">
              <a:solidFill>
                <a:srgbClr val="4E258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1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4E2582"/>
                </a:solidFill>
                <a:latin typeface="Arial"/>
                <a:ea typeface="Arial"/>
                <a:cs typeface="Arial"/>
                <a:sym typeface="Arial"/>
              </a:rPr>
              <a:t>Public Relations Committee</a:t>
            </a:r>
            <a:endParaRPr sz="3600" b="1">
              <a:solidFill>
                <a:srgbClr val="4E25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4"/>
          <p:cNvSpPr txBox="1">
            <a:spLocks noGrp="1"/>
          </p:cNvSpPr>
          <p:nvPr>
            <p:ph type="body" idx="1"/>
          </p:nvPr>
        </p:nvSpPr>
        <p:spPr>
          <a:xfrm>
            <a:off x="822960" y="1100628"/>
            <a:ext cx="7521000" cy="3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Clr>
                <a:srgbClr val="4E2582"/>
              </a:buClr>
              <a:buSzPts val="2400"/>
              <a:buFont typeface="Arial"/>
              <a:buChar char="●"/>
            </a:pPr>
            <a:endParaRPr sz="2400" b="0">
              <a:solidFill>
                <a:srgbClr val="4E258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1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4E2582"/>
                </a:solidFill>
                <a:latin typeface="Arial"/>
                <a:ea typeface="Arial"/>
                <a:cs typeface="Arial"/>
                <a:sym typeface="Arial"/>
              </a:rPr>
              <a:t>Recruitment Committee</a:t>
            </a:r>
            <a:endParaRPr sz="3600" b="1">
              <a:solidFill>
                <a:srgbClr val="4E25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822960" y="1100628"/>
            <a:ext cx="7521000" cy="3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Clr>
                <a:srgbClr val="4E2582"/>
              </a:buClr>
              <a:buSzPts val="2400"/>
              <a:buFont typeface="Arial"/>
              <a:buChar char="●"/>
            </a:pPr>
            <a:endParaRPr sz="2400" b="0">
              <a:solidFill>
                <a:srgbClr val="4E258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>
            <a:spLocks noGrp="1"/>
          </p:cNvSpPr>
          <p:nvPr>
            <p:ph type="title"/>
          </p:nvPr>
        </p:nvSpPr>
        <p:spPr>
          <a:xfrm>
            <a:off x="811500" y="1564339"/>
            <a:ext cx="7521000" cy="25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4E2582"/>
                </a:solidFill>
                <a:latin typeface="Arial"/>
                <a:ea typeface="Arial"/>
                <a:cs typeface="Arial"/>
                <a:sym typeface="Arial"/>
              </a:rPr>
              <a:t>UNFINISHED BUSINESS</a:t>
            </a:r>
            <a:endParaRPr sz="6000" b="1">
              <a:solidFill>
                <a:srgbClr val="4E258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1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4E2582"/>
                </a:solidFill>
                <a:latin typeface="Arial"/>
                <a:ea typeface="Arial"/>
                <a:cs typeface="Arial"/>
                <a:sym typeface="Arial"/>
              </a:rPr>
              <a:t>Unfinished Business</a:t>
            </a:r>
            <a:endParaRPr sz="3600" b="1">
              <a:solidFill>
                <a:srgbClr val="4E25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7"/>
          <p:cNvSpPr txBox="1">
            <a:spLocks noGrp="1"/>
          </p:cNvSpPr>
          <p:nvPr>
            <p:ph type="body" idx="1"/>
          </p:nvPr>
        </p:nvSpPr>
        <p:spPr>
          <a:xfrm>
            <a:off x="822960" y="1100628"/>
            <a:ext cx="7521000" cy="3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Clr>
                <a:srgbClr val="4E2582"/>
              </a:buClr>
              <a:buSzPts val="2400"/>
              <a:buFont typeface="Arial"/>
              <a:buChar char="●"/>
            </a:pPr>
            <a:endParaRPr sz="2400" b="0">
              <a:solidFill>
                <a:srgbClr val="4E258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>
            <a:spLocks noGrp="1"/>
          </p:cNvSpPr>
          <p:nvPr>
            <p:ph type="title"/>
          </p:nvPr>
        </p:nvSpPr>
        <p:spPr>
          <a:xfrm>
            <a:off x="811500" y="1533264"/>
            <a:ext cx="7521000" cy="25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4E2582"/>
                </a:solidFill>
                <a:latin typeface="Arial"/>
                <a:ea typeface="Arial"/>
                <a:cs typeface="Arial"/>
                <a:sym typeface="Arial"/>
              </a:rPr>
              <a:t>NEW BUSINESS</a:t>
            </a:r>
            <a:endParaRPr sz="6000" b="1">
              <a:solidFill>
                <a:srgbClr val="4E258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1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4E2582"/>
                </a:solidFill>
                <a:latin typeface="Arial"/>
                <a:ea typeface="Arial"/>
                <a:cs typeface="Arial"/>
                <a:sym typeface="Arial"/>
              </a:rPr>
              <a:t>New Business</a:t>
            </a:r>
            <a:endParaRPr sz="3600" b="1">
              <a:solidFill>
                <a:srgbClr val="4E25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9"/>
          <p:cNvSpPr txBox="1">
            <a:spLocks noGrp="1"/>
          </p:cNvSpPr>
          <p:nvPr>
            <p:ph type="body" idx="1"/>
          </p:nvPr>
        </p:nvSpPr>
        <p:spPr>
          <a:xfrm>
            <a:off x="822960" y="1100628"/>
            <a:ext cx="7521000" cy="3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Clr>
                <a:srgbClr val="4E2582"/>
              </a:buClr>
              <a:buSzPts val="2400"/>
              <a:buFont typeface="Arial"/>
              <a:buChar char="●"/>
            </a:pPr>
            <a:endParaRPr sz="2400" b="0">
              <a:solidFill>
                <a:srgbClr val="4E258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811500" y="1564314"/>
            <a:ext cx="7521000" cy="25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4E2582"/>
                </a:solidFill>
                <a:latin typeface="Arial"/>
                <a:ea typeface="Arial"/>
                <a:cs typeface="Arial"/>
                <a:sym typeface="Arial"/>
              </a:rPr>
              <a:t>OFFICER REPORTS</a:t>
            </a:r>
            <a:endParaRPr sz="6000" b="1">
              <a:solidFill>
                <a:srgbClr val="4E258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>
            <a:spLocks noGrp="1"/>
          </p:cNvSpPr>
          <p:nvPr>
            <p:ph type="title"/>
          </p:nvPr>
        </p:nvSpPr>
        <p:spPr>
          <a:xfrm>
            <a:off x="811500" y="1533264"/>
            <a:ext cx="7521000" cy="25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4E2582"/>
                </a:solidFill>
                <a:latin typeface="Arial"/>
                <a:ea typeface="Arial"/>
                <a:cs typeface="Arial"/>
                <a:sym typeface="Arial"/>
              </a:rPr>
              <a:t>ANNOUNCEMENTS</a:t>
            </a:r>
            <a:endParaRPr sz="6000" b="1">
              <a:solidFill>
                <a:srgbClr val="4E258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>
            <a:spLocks noGrp="1"/>
          </p:cNvSpPr>
          <p:nvPr>
            <p:ph type="title"/>
          </p:nvPr>
        </p:nvSpPr>
        <p:spPr>
          <a:xfrm>
            <a:off x="811500" y="1522914"/>
            <a:ext cx="7521000" cy="25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4E2582"/>
                </a:solidFill>
                <a:latin typeface="Arial"/>
                <a:ea typeface="Arial"/>
                <a:cs typeface="Arial"/>
                <a:sym typeface="Arial"/>
              </a:rPr>
              <a:t>OPEN FORUM</a:t>
            </a:r>
            <a:endParaRPr sz="6000" b="1">
              <a:solidFill>
                <a:srgbClr val="4E258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body" idx="1"/>
          </p:nvPr>
        </p:nvSpPr>
        <p:spPr>
          <a:xfrm rot="1089">
            <a:off x="549" y="4463800"/>
            <a:ext cx="1894800" cy="647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CCB576"/>
                </a:solidFill>
              </a:rPr>
              <a:t>𝚽𝚺𝚷</a:t>
            </a:r>
            <a:endParaRPr sz="4800">
              <a:solidFill>
                <a:srgbClr val="CCB576"/>
              </a:solidFill>
            </a:endParaRPr>
          </a:p>
        </p:txBody>
      </p:sp>
      <p:sp>
        <p:nvSpPr>
          <p:cNvPr id="218" name="Google Shape;218;p32"/>
          <p:cNvSpPr txBox="1"/>
          <p:nvPr/>
        </p:nvSpPr>
        <p:spPr>
          <a:xfrm>
            <a:off x="3568200" y="3856900"/>
            <a:ext cx="5575800" cy="12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4E2582"/>
                </a:solidFill>
              </a:rPr>
              <a:t>Next Meeting will be held on</a:t>
            </a:r>
            <a:endParaRPr sz="3000" b="1">
              <a:solidFill>
                <a:srgbClr val="4E258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4E2582"/>
                </a:solidFill>
              </a:rPr>
              <a:t>[MONTH] [DATE], [YEAR]</a:t>
            </a:r>
            <a:endParaRPr sz="3000" b="1">
              <a:solidFill>
                <a:srgbClr val="4E2582"/>
              </a:solidFill>
            </a:endParaRPr>
          </a:p>
        </p:txBody>
      </p:sp>
      <p:sp>
        <p:nvSpPr>
          <p:cNvPr id="219" name="Google Shape;219;p32"/>
          <p:cNvSpPr txBox="1"/>
          <p:nvPr/>
        </p:nvSpPr>
        <p:spPr>
          <a:xfrm>
            <a:off x="76200" y="5111800"/>
            <a:ext cx="2040600" cy="12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CB576"/>
                </a:solidFill>
              </a:rPr>
              <a:t>[CHAPTER </a:t>
            </a:r>
            <a:endParaRPr sz="2400" b="1">
              <a:solidFill>
                <a:srgbClr val="CCB57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CB576"/>
                </a:solidFill>
              </a:rPr>
              <a:t>NAME]</a:t>
            </a:r>
            <a:endParaRPr sz="2400" b="1">
              <a:solidFill>
                <a:srgbClr val="CCB57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CB576"/>
                </a:solidFill>
              </a:rPr>
              <a:t>CHAPTER</a:t>
            </a:r>
            <a:endParaRPr sz="2400" b="1">
              <a:solidFill>
                <a:srgbClr val="CCB576"/>
              </a:solidFill>
            </a:endParaRPr>
          </a:p>
        </p:txBody>
      </p:sp>
      <p:pic>
        <p:nvPicPr>
          <p:cNvPr id="220" name="Google Shape;220;p32"/>
          <p:cNvPicPr preferRelativeResize="0"/>
          <p:nvPr/>
        </p:nvPicPr>
        <p:blipFill rotWithShape="1">
          <a:blip r:embed="rId3">
            <a:alphaModFix/>
          </a:blip>
          <a:srcRect r="4852" b="8966"/>
          <a:stretch/>
        </p:blipFill>
        <p:spPr>
          <a:xfrm>
            <a:off x="422900" y="422875"/>
            <a:ext cx="4585725" cy="198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1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4E2582"/>
                </a:solidFill>
                <a:latin typeface="Arial"/>
                <a:ea typeface="Arial"/>
                <a:cs typeface="Arial"/>
                <a:sym typeface="Arial"/>
              </a:rPr>
              <a:t>Vice President</a:t>
            </a:r>
            <a:endParaRPr sz="3600" b="1">
              <a:solidFill>
                <a:srgbClr val="4E25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1"/>
          </p:nvPr>
        </p:nvSpPr>
        <p:spPr>
          <a:xfrm>
            <a:off x="822960" y="1100628"/>
            <a:ext cx="7521000" cy="3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Clr>
                <a:srgbClr val="4E2582"/>
              </a:buClr>
              <a:buSzPts val="2400"/>
              <a:buFont typeface="Arial"/>
              <a:buChar char="●"/>
            </a:pPr>
            <a:r>
              <a:rPr lang="en-US" sz="2400" b="0">
                <a:solidFill>
                  <a:srgbClr val="4E258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>
              <a:solidFill>
                <a:srgbClr val="4E258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1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4E2582"/>
                </a:solidFill>
                <a:latin typeface="Arial"/>
                <a:ea typeface="Arial"/>
                <a:cs typeface="Arial"/>
                <a:sym typeface="Arial"/>
              </a:rPr>
              <a:t>Secretary</a:t>
            </a:r>
            <a:endParaRPr sz="3600" b="1">
              <a:solidFill>
                <a:srgbClr val="4E25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822960" y="1100628"/>
            <a:ext cx="7521000" cy="3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Clr>
                <a:srgbClr val="4E2582"/>
              </a:buClr>
              <a:buSzPts val="2400"/>
              <a:buFont typeface="Arial"/>
              <a:buChar char="●"/>
            </a:pPr>
            <a:r>
              <a:rPr lang="en-US" sz="2400" b="0">
                <a:solidFill>
                  <a:srgbClr val="4E258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>
              <a:solidFill>
                <a:srgbClr val="4E258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1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4E2582"/>
                </a:solidFill>
                <a:latin typeface="Arial"/>
                <a:ea typeface="Arial"/>
                <a:cs typeface="Arial"/>
                <a:sym typeface="Arial"/>
              </a:rPr>
              <a:t>Treasurer</a:t>
            </a:r>
            <a:endParaRPr sz="3600" b="1">
              <a:solidFill>
                <a:srgbClr val="4E25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822960" y="1100628"/>
            <a:ext cx="7521000" cy="3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Clr>
                <a:srgbClr val="4E2582"/>
              </a:buClr>
              <a:buSzPts val="2400"/>
              <a:buFont typeface="Arial"/>
              <a:buChar char="●"/>
            </a:pPr>
            <a:endParaRPr sz="2400" b="0">
              <a:solidFill>
                <a:srgbClr val="4E258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1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4E2582"/>
                </a:solidFill>
                <a:latin typeface="Arial"/>
                <a:ea typeface="Arial"/>
                <a:cs typeface="Arial"/>
                <a:sym typeface="Arial"/>
              </a:rPr>
              <a:t>Historian</a:t>
            </a:r>
            <a:endParaRPr sz="3600" b="1">
              <a:solidFill>
                <a:srgbClr val="4E25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822960" y="1100628"/>
            <a:ext cx="7521000" cy="3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Clr>
                <a:srgbClr val="4E2582"/>
              </a:buClr>
              <a:buSzPts val="2400"/>
              <a:buFont typeface="Arial"/>
              <a:buChar char="●"/>
            </a:pPr>
            <a:endParaRPr sz="2400" b="0">
              <a:solidFill>
                <a:srgbClr val="4E258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1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4E2582"/>
                </a:solidFill>
                <a:latin typeface="Arial"/>
                <a:ea typeface="Arial"/>
                <a:cs typeface="Arial"/>
                <a:sym typeface="Arial"/>
              </a:rPr>
              <a:t>Parliamentarian</a:t>
            </a:r>
            <a:endParaRPr sz="3600" b="1">
              <a:solidFill>
                <a:srgbClr val="4E25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822960" y="1100628"/>
            <a:ext cx="7521000" cy="3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Clr>
                <a:srgbClr val="4E2582"/>
              </a:buClr>
              <a:buSzPts val="2400"/>
              <a:buFont typeface="Arial"/>
              <a:buChar char="●"/>
            </a:pPr>
            <a:endParaRPr sz="2400" b="0">
              <a:solidFill>
                <a:srgbClr val="4E258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1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4E2582"/>
                </a:solidFill>
                <a:latin typeface="Arial"/>
                <a:ea typeface="Arial"/>
                <a:cs typeface="Arial"/>
                <a:sym typeface="Arial"/>
              </a:rPr>
              <a:t>President</a:t>
            </a:r>
            <a:endParaRPr sz="3600" b="1">
              <a:solidFill>
                <a:srgbClr val="4E25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822960" y="1100628"/>
            <a:ext cx="7521000" cy="3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Clr>
                <a:srgbClr val="4E2582"/>
              </a:buClr>
              <a:buSzPts val="2400"/>
              <a:buFont typeface="Arial"/>
              <a:buChar char="●"/>
            </a:pPr>
            <a:endParaRPr sz="2400" b="0">
              <a:solidFill>
                <a:srgbClr val="4E258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811500" y="1591039"/>
            <a:ext cx="7521000" cy="25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4E2582"/>
                </a:solidFill>
                <a:latin typeface="Arial"/>
                <a:ea typeface="Arial"/>
                <a:cs typeface="Arial"/>
                <a:sym typeface="Arial"/>
              </a:rPr>
              <a:t>COMMITTEE CHAIR REPORTS</a:t>
            </a:r>
            <a:endParaRPr sz="6000" b="1">
              <a:solidFill>
                <a:srgbClr val="4E258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ngles">
  <a:themeElements>
    <a:clrScheme name="Custom 1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FC000"/>
      </a:accent2>
      <a:accent3>
        <a:srgbClr val="7030A0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On-screen Show (4:3)</PresentationFormat>
  <Paragraphs>56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Source Sans Pro</vt:lpstr>
      <vt:lpstr>Calibri</vt:lpstr>
      <vt:lpstr>Noto Sans Symbols</vt:lpstr>
      <vt:lpstr>Angles</vt:lpstr>
      <vt:lpstr>PowerPoint Presentation</vt:lpstr>
      <vt:lpstr>OFFICER REPORTS</vt:lpstr>
      <vt:lpstr>Vice President</vt:lpstr>
      <vt:lpstr>Secretary</vt:lpstr>
      <vt:lpstr>Treasurer</vt:lpstr>
      <vt:lpstr>Historian</vt:lpstr>
      <vt:lpstr>Parliamentarian</vt:lpstr>
      <vt:lpstr>President</vt:lpstr>
      <vt:lpstr>COMMITTEE CHAIR REPORTS</vt:lpstr>
      <vt:lpstr>Fellowship Committee</vt:lpstr>
      <vt:lpstr>Scholarship Committee</vt:lpstr>
      <vt:lpstr>Service Committee</vt:lpstr>
      <vt:lpstr>Fundraising Committee</vt:lpstr>
      <vt:lpstr>Public Relations Committee</vt:lpstr>
      <vt:lpstr>Recruitment Committee</vt:lpstr>
      <vt:lpstr>UNFINISHED BUSINESS</vt:lpstr>
      <vt:lpstr>Unfinished Business</vt:lpstr>
      <vt:lpstr>NEW BUSINESS</vt:lpstr>
      <vt:lpstr>New Business</vt:lpstr>
      <vt:lpstr>ANNOUNCEMENTS</vt:lpstr>
      <vt:lpstr>OPEN FORUM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Meaghan Kauffman</cp:lastModifiedBy>
  <cp:revision>1</cp:revision>
  <dcterms:modified xsi:type="dcterms:W3CDTF">2019-01-29T21:14:24Z</dcterms:modified>
</cp:coreProperties>
</file>